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9144000" cy="5143500" type="screen16x9"/>
  <p:notesSz cx="6858000" cy="9144000"/>
  <p:embeddedFontLst>
    <p:embeddedFont>
      <p:font typeface="Anaheim" pitchFamily="2" charset="77"/>
      <p:regular r:id="rId25"/>
      <p:bold r:id="rId26"/>
    </p:embeddedFont>
    <p:embeddedFont>
      <p:font typeface="Impact" panose="020B0806030902050204" pitchFamily="34" charset="0"/>
      <p:regular r:id="rId27"/>
    </p:embeddedFont>
    <p:embeddedFont>
      <p:font typeface="Nunito Light" panose="020F0302020204030204" pitchFamily="34" charset="0"/>
      <p:regular r:id="rId28"/>
      <p: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PT Sans" panose="020B0503020203020204" pitchFamily="34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776" autoAdjust="0"/>
  </p:normalViewPr>
  <p:slideViewPr>
    <p:cSldViewPr snapToGrid="0">
      <p:cViewPr varScale="1">
        <p:scale>
          <a:sx n="151" d="100"/>
          <a:sy n="151" d="100"/>
        </p:scale>
        <p:origin x="10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realized that maybe promoting the best engineers to be managers ISNT the best strategy after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7d52f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7d52f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87d52f9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87d52f9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87d52f9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87d52f9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87d52f9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87d52f9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87d52f9f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87d52f9f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7d52f9f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87d52f9f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87d52f9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87d52f9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87d52f9f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87d52f9f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87d52f9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87d52f9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87d52f9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87d52f9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They’re not retiring yet. Not cause they don’t have to, but because they need something to fill the time between their trips to Florida and walking their small yappy dogs.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87d52f9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87d52f9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87d52f9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87d52f9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E48F-DABC-D1C8-80B4-6A4D53F2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74" r="32651"/>
          <a:stretch/>
        </p:blipFill>
        <p:spPr>
          <a:xfrm>
            <a:off x="5643775" y="539500"/>
            <a:ext cx="2787000" cy="40644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X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&lt;TEXT HERE&gt;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TAKEOVER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70" name="Google Shape;37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036" r="16042"/>
          <a:stretch/>
        </p:blipFill>
        <p:spPr>
          <a:xfrm>
            <a:off x="713225" y="539500"/>
            <a:ext cx="2760600" cy="4064400"/>
          </a:xfrm>
          <a:prstGeom prst="round2DiagRect">
            <a:avLst>
              <a:gd name="adj1" fmla="val 0"/>
              <a:gd name="adj2" fmla="val 5000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 LED POLICIES</a:t>
            </a:r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4"/>
          </p:nvPr>
        </p:nvSpPr>
        <p:spPr>
          <a:xfrm>
            <a:off x="709749" y="2333730"/>
            <a:ext cx="2532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PARENTAL LEAVE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5"/>
          </p:nvPr>
        </p:nvSpPr>
        <p:spPr>
          <a:xfrm>
            <a:off x="3459159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1"/>
          </p:nvPr>
        </p:nvSpPr>
        <p:spPr>
          <a:xfrm>
            <a:off x="709750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Millennials will probably be the last generator to procreate (except for generations living in Texas)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2"/>
          </p:nvPr>
        </p:nvSpPr>
        <p:spPr>
          <a:xfrm>
            <a:off x="3457413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warming, soaring interest rates, housing crisis, we know you’re gonna need it. </a:t>
            </a:r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3"/>
          </p:nvPr>
        </p:nvSpPr>
        <p:spPr>
          <a:xfrm>
            <a:off x="6205076" y="289703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cheaper than having kids. 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6"/>
          </p:nvPr>
        </p:nvSpPr>
        <p:spPr>
          <a:xfrm>
            <a:off x="6205085" y="233372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PET INSURANCE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79620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535350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6281275" y="150364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40"/>
          <p:cNvGrpSpPr/>
          <p:nvPr/>
        </p:nvGrpSpPr>
        <p:grpSpPr>
          <a:xfrm>
            <a:off x="3721252" y="1691020"/>
            <a:ext cx="342929" cy="321477"/>
            <a:chOff x="5609109" y="1483672"/>
            <a:chExt cx="376762" cy="353193"/>
          </a:xfrm>
        </p:grpSpPr>
        <p:sp>
          <p:nvSpPr>
            <p:cNvPr id="386" name="Google Shape;386;p40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6457824" y="1717862"/>
            <a:ext cx="355218" cy="279880"/>
            <a:chOff x="5629975" y="3255775"/>
            <a:chExt cx="504500" cy="397500"/>
          </a:xfrm>
        </p:grpSpPr>
        <p:sp>
          <p:nvSpPr>
            <p:cNvPr id="401" name="Google Shape;401;p40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980101" y="1627672"/>
            <a:ext cx="341076" cy="448180"/>
            <a:chOff x="-18234025" y="4084200"/>
            <a:chExt cx="230800" cy="303275"/>
          </a:xfrm>
        </p:grpSpPr>
        <p:sp>
          <p:nvSpPr>
            <p:cNvPr id="407" name="Google Shape;407;p4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subTitle" idx="1"/>
          </p:nvPr>
        </p:nvSpPr>
        <p:spPr>
          <a:xfrm>
            <a:off x="2160925" y="2634325"/>
            <a:ext cx="4704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it’s easier to be productive while crying from the privacy of your own home.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/>
          </p:nvPr>
        </p:nvSpPr>
        <p:spPr>
          <a:xfrm>
            <a:off x="1530925" y="2045125"/>
            <a:ext cx="673254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Won’t Force RTO Orders</a:t>
            </a:r>
            <a:endParaRPr dirty="0"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2"/>
          </p:nvPr>
        </p:nvSpPr>
        <p:spPr>
          <a:xfrm>
            <a:off x="1978975" y="669950"/>
            <a:ext cx="5068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Work-Life Balance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subTitle" idx="3"/>
          </p:nvPr>
        </p:nvSpPr>
        <p:spPr>
          <a:xfrm>
            <a:off x="1978975" y="1278592"/>
            <a:ext cx="53583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advocate for it, but also still check Slack more than we should</a:t>
            </a:r>
            <a:endParaRPr dirty="0"/>
          </a:p>
        </p:txBody>
      </p:sp>
      <p:sp>
        <p:nvSpPr>
          <p:cNvPr id="418" name="Google Shape;418;p41"/>
          <p:cNvSpPr txBox="1">
            <a:spLocks noGrp="1"/>
          </p:cNvSpPr>
          <p:nvPr>
            <p:ph type="title" idx="4"/>
          </p:nvPr>
        </p:nvSpPr>
        <p:spPr>
          <a:xfrm>
            <a:off x="186700" y="3420325"/>
            <a:ext cx="8774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Job Descriptions</a:t>
            </a:r>
            <a:endParaRPr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5"/>
          </p:nvPr>
        </p:nvSpPr>
        <p:spPr>
          <a:xfrm>
            <a:off x="3099900" y="40095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a 🚩when we see one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75" y="152400"/>
            <a:ext cx="36395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the Digital Generation, which means 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125" y="1683300"/>
            <a:ext cx="3696154" cy="196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2044325" y="1872450"/>
            <a:ext cx="46233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LMFGTFY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millennials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 t="6085"/>
          <a:stretch/>
        </p:blipFill>
        <p:spPr>
          <a:xfrm>
            <a:off x="0" y="0"/>
            <a:ext cx="9144003" cy="56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-56000" y="875800"/>
            <a:ext cx="8881500" cy="21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DAY MILLENNIALS MANAGE THE TECHNICAL WORKFORCE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shit’s gonna look. Now pass me my avocado toast.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1" y="0"/>
            <a:ext cx="5900731" cy="514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0" y="254625"/>
            <a:ext cx="2713850" cy="2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00" y="2856450"/>
            <a:ext cx="1948426" cy="15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175" y="161275"/>
            <a:ext cx="3711150" cy="13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82456">
            <a:off x="5068000" y="3061849"/>
            <a:ext cx="4358099" cy="1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 rot="-1242367">
            <a:off x="1863057" y="1485152"/>
            <a:ext cx="5161287" cy="257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NOPE</a:t>
            </a:r>
            <a:endParaRPr sz="18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C131EC-231D-7EA9-C87C-B293916B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0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MILLENNIALS</a:t>
            </a:r>
            <a:endParaRPr sz="24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GENERATIONS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1946-1964</a:t>
            </a:r>
            <a:endParaRPr sz="180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1965-1980</a:t>
            </a:r>
            <a:endParaRPr sz="1800"/>
          </a:p>
        </p:txBody>
      </p:sp>
      <p:sp>
        <p:nvSpPr>
          <p:cNvPr id="311" name="Google Shape;311;p31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1981-1996</a:t>
            </a:r>
            <a:endParaRPr sz="180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83C"/>
                </a:solidFill>
              </a:rPr>
              <a:t>Born from 1997-2012</a:t>
            </a: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83C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BOOMERS</a:t>
            </a:r>
            <a:endParaRPr sz="240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X</a:t>
            </a:r>
            <a:endParaRPr sz="240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 Z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BOOMERS HAVE DOMINATED TECH LEADERSHIP FOR MOST OF OUR LIFETIME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7225"/>
            <a:ext cx="3132050" cy="1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300" y="2647725"/>
            <a:ext cx="4240750" cy="2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400" y="1852200"/>
            <a:ext cx="2487680" cy="18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72750" y="105450"/>
            <a:ext cx="8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COULD FORGET THIS MOTIVATING EMAIL FROM MARCH 13, 2001?  </a:t>
            </a:r>
            <a:endParaRPr sz="1800"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217025" y="602550"/>
            <a:ext cx="8843700" cy="3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“We are getting less than 40 hours of work from a large number of our KC-based EMPLOYEES. </a:t>
            </a:r>
            <a:r>
              <a:rPr lang="en" sz="1600" b="1">
                <a:solidFill>
                  <a:srgbClr val="000000"/>
                </a:solidFill>
              </a:rPr>
              <a:t>The parking lot is sparsely used at 8 a.m.; likewise at 5 p.m.</a:t>
            </a:r>
            <a:r>
              <a:rPr lang="en" sz="1600">
                <a:solidFill>
                  <a:srgbClr val="000000"/>
                </a:solidFill>
              </a:rPr>
              <a:t> As managers, you either do not know what your EMPLOYEES are doing; or you do not CARE… You have created expectations on the work effort which allowed this to happen inside Cerner, creating a very unhealthy environment. In either case, you have a problem and you will fix it or I will replace you. NEVER in my career have I allowed a team which worked for me to think they had a 40 hour job. I have allowed YOU to create a culture which is permitting this. NO LONGER.… </a:t>
            </a:r>
            <a:r>
              <a:rPr lang="en" sz="1600" b="1">
                <a:solidFill>
                  <a:srgbClr val="000000"/>
                </a:solidFill>
              </a:rPr>
              <a:t>Hell will freeze over before this CEO implements another employee benefit in this culture</a:t>
            </a:r>
            <a:r>
              <a:rPr lang="en" sz="1600">
                <a:solidFill>
                  <a:srgbClr val="000000"/>
                </a:solidFill>
              </a:rPr>
              <a:t>… I am tabling the promotions until I am convinced that the ones being promoted are the solution, not the problem. If you are the problem, pack your bags… I am giving you two weeks to fix this. My measurement will be the parking lot. It should be substantially full at 7:30 a.m. and 6:30 p.m. The pizza man should show up at 7:30 p.m. to feed the starving teams working late… You have two weeks. Tick-tock.”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8525"/>
            <a:ext cx="9144001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200" y="0"/>
            <a:ext cx="5418900" cy="36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6925" y="895825"/>
            <a:ext cx="6371499" cy="42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 rot="-992646">
            <a:off x="2844604" y="1751738"/>
            <a:ext cx="4807319" cy="923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BUTKER APPROVED. </a:t>
            </a:r>
            <a:endParaRPr sz="4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75" y="0"/>
            <a:ext cx="5177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740</Words>
  <Application>Microsoft Macintosh PowerPoint</Application>
  <PresentationFormat>On-screen Show (16:9)</PresentationFormat>
  <Paragraphs>42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Impact</vt:lpstr>
      <vt:lpstr>Nunito Light</vt:lpstr>
      <vt:lpstr>Anaheim</vt:lpstr>
      <vt:lpstr>PT Sans</vt:lpstr>
      <vt:lpstr>Poppins</vt:lpstr>
      <vt:lpstr>Arial</vt:lpstr>
      <vt:lpstr>Industrial Preliminary Project by Slidesgo</vt:lpstr>
      <vt:lpstr>PowerPoint Presentation</vt:lpstr>
      <vt:lpstr>THE DAY MILLENNIALS MANAGE THE TECHNICAL WORKFORCE</vt:lpstr>
      <vt:lpstr>WORKFORCE GENERATIONS</vt:lpstr>
      <vt:lpstr>BOOMERS HAVE DOMINATED TECH LEADERSHIP FOR MOST OF OUR LIFETIME</vt:lpstr>
      <vt:lpstr>WHO COULD FORGET THIS MOTIVATING EMAIL FROM MARCH 13, 2001?  </vt:lpstr>
      <vt:lpstr>WHO COULD FORGET THIS MOTIVATING EMAIL FROM MARCH 13, 2001?  </vt:lpstr>
      <vt:lpstr>PowerPoint Presentation</vt:lpstr>
      <vt:lpstr>PowerPoint Presentation</vt:lpstr>
      <vt:lpstr>PowerPoint Presentation</vt:lpstr>
      <vt:lpstr>Gen X</vt:lpstr>
      <vt:lpstr>MILLENNIAL TAKEOVER</vt:lpstr>
      <vt:lpstr>MILLENNIAL LED POLICIES</vt:lpstr>
      <vt:lpstr>Won’t Force RTO Orders</vt:lpstr>
      <vt:lpstr>PowerPoint Presentation</vt:lpstr>
      <vt:lpstr>BAD NEWS</vt:lpstr>
      <vt:lpstr>PowerPoint Presentation</vt:lpstr>
      <vt:lpstr>LMFGTFY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 Mon</cp:lastModifiedBy>
  <cp:revision>4</cp:revision>
  <dcterms:modified xsi:type="dcterms:W3CDTF">2024-06-28T22:46:28Z</dcterms:modified>
</cp:coreProperties>
</file>